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5"/>
  </p:notesMasterIdLst>
  <p:sldIdLst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40CC0-EF15-45D1-B6FD-FE9DFFB9D67D}" v="11" dt="2022-10-05T14:51:28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852" autoAdjust="0"/>
  </p:normalViewPr>
  <p:slideViewPr>
    <p:cSldViewPr snapToGrid="0">
      <p:cViewPr varScale="1">
        <p:scale>
          <a:sx n="102" d="100"/>
          <a:sy n="102" d="100"/>
        </p:scale>
        <p:origin x="12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93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CF951-0C75-45C9-9C66-7DBB3A2D4C5D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C5969-7B7D-4E0B-8708-1E7A515C0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1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C5969-7B7D-4E0B-8708-1E7A515C0B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80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7BF4-4F28-49EC-BE12-96E16DA43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38CEC-C9C3-4CC1-A1F7-3BA1EA5A0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D125C-29C0-430A-8916-E7D6AE4D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B7C9-102E-4CB3-822C-52EBDE57F5A8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9E118-497D-4A2D-AB2E-7A7921A8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D9822-EA24-4F7D-B3FF-95FDDEB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6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8D5D-6410-4B85-B0F6-9C6777217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9819F-BB2F-48D6-B987-5777E204B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75C67-7ADE-4839-8F6B-1BE4C733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9788-554C-48D4-8736-4A838ECB8E54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CE55B-56EB-49BA-A2EF-77E0BD4A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20A71-54BA-4A41-B9B7-E657C57C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1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F4E9D0-3CF9-4EDC-ADC6-0A54246C4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E6889-F215-4E9B-9064-E1A84D754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DB12D-6F67-4998-BAEC-BCF5C000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31B8-3982-40E2-84CF-3F55C652F6A5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4684-D68E-42D2-AB9F-D9AD1BD3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79425-F404-4817-8697-C7C8C998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09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24C54-BD7D-4481-B3B3-FA2397314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6588-24AE-4FB7-AE15-9952CD08D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EF905-BFF5-445C-AFC9-C4A734B6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85E2-AEA2-4946-883D-7CF9518F0A4D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070F-1B46-49AE-BA44-1D585CB1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85E3E-D745-4FDB-9D07-D6697F86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AAC71B5E-40E7-4216-87AD-E45467EA23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33321"/>
            <a:ext cx="3221916" cy="77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1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3428-DCE6-433D-B2AB-BBEE56C1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D2BD2-513F-4AEF-9AD1-064689DCF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B62EA-3348-4B7B-B1F0-1DCC627D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A9AB-0447-4C14-8C9C-F891E88D9E5C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9B43-7CDE-45A4-BC94-257B248F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7F9A9-A104-40B2-AAEE-B9157CFC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2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6E83-3461-42BC-AC7E-011CBB23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49F5-0AC7-4A60-80EC-9FA573EEB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D8D69-F953-4DCD-BC77-E2112FFA1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57500-B37E-4CC4-A0D0-DBC20504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D96BA-5499-4CE7-B990-400F39280A99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324A0-8496-4B13-9783-3B9D8A87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93ADC-9AB4-4E28-867F-7B909604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99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54AE8-F764-42CE-B716-2E22BA0ED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BF81A-3CC2-42FE-8C63-F140E0CFD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92A36-F7C4-4FA7-8440-602F15B0F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21E90-8EF7-4B9A-88DD-A54D545A4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F6CB86-E89D-4941-8068-D3364C34CA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0BCAB-D41F-4F30-BDDF-35AC944A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7651-298C-4B40-8BF0-1F068AA47216}" type="datetime1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43D3A-229C-49BE-B318-6C6ABACD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369C9-1DC4-4336-AF66-6CE1A917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8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0349-72E4-4D17-8B0A-EF620C95F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D0211-D169-44EB-A211-EB52BA14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65F4-52B2-40FA-BA4D-7E7512399CB2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09ED3-479E-4286-93CD-4F6C8831C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7A5C5-00C1-4973-BF55-801C77F0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5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BE339B-D27B-4441-8C60-4A340B65C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A1FD-DFFC-467A-9C96-BAE4F7AAC69C}" type="datetime1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1BB24-30B1-4FB0-BC1B-D94DBF54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8C671-6B0C-4D3F-AEB9-175700C8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0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4B92-35B4-4BFF-9C77-8DA815AB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29EF6-AE26-45CB-B265-DB3DCE2D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11C5A-DB43-4A88-BB5F-D9444C4FB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2C50A-D981-4448-89B8-7442884E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21B7-D3FB-4339-9DC8-37358CA7D18F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4E391-12E7-4070-888F-4F0970601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DB498-E59E-4835-B48B-7AB96ABC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96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6E3D-C273-4262-98A1-FA57B7FC0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A376D-71FA-485D-8E82-163D6B361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DAFE5-0807-49B1-9E33-A78CC6EA1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ED04A-96A3-4595-8492-046BCE75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97D2-EC36-4052-BD01-F10CAB138063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811B5-AC75-41C9-BFC4-270AC6BE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DDC6E-4D31-482A-8E8F-1D38A00F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4C87E3-780E-4A8F-8B70-A84ED77DD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9AE7E-E3FA-44F5-9964-ADC87DD32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D8E9B-0FCE-418E-A839-DAAAD06F8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4016-EDFC-4167-BB0D-7C9F527D191F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C2F9F-B3A4-41FE-98A9-6B2760261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Data Source: https://www.gp-patient.co.uk/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CF64C-C185-4DF5-888D-EC8758796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65C0C-7294-4989-9E5F-0070336765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61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arrow&#10;&#10;Description automatically generated">
            <a:extLst>
              <a:ext uri="{FF2B5EF4-FFF2-40B4-BE49-F238E27FC236}">
                <a16:creationId xmlns:a16="http://schemas.microsoft.com/office/drawing/2014/main" id="{CD4F1FE4-89D2-4C88-B9FC-B41C42F036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025809" y="2361537"/>
            <a:ext cx="2165885" cy="422611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F2F6E4C-666F-4414-8E97-C5495C460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26" y="2766218"/>
            <a:ext cx="9091863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Cheshire &amp; Merseyside – GP Survey 2022 Summary by Place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206C24-3555-299F-03FE-79ECABE4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</p:spTree>
    <p:extLst>
      <p:ext uri="{BB962C8B-B14F-4D97-AF65-F5344CB8AC3E}">
        <p14:creationId xmlns:p14="http://schemas.microsoft.com/office/powerpoint/2010/main" val="309802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to on-line services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Q4. How easy is it to use your GP practice’s website to look for information or access services?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4337F-F0EE-787F-8B18-7E19ACFA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B23C51-DA4E-54E6-F1E5-90EEF069D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752" y="2522176"/>
            <a:ext cx="5148000" cy="361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4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Place Summary Metrics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2DAE4E-5CFB-6EF5-CFB2-BB5D6D591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07" y="2604747"/>
            <a:ext cx="11811785" cy="336418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DADC8-C8EE-1B1A-9335-2B436B0AE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</p:spTree>
    <p:extLst>
      <p:ext uri="{BB962C8B-B14F-4D97-AF65-F5344CB8AC3E}">
        <p14:creationId xmlns:p14="http://schemas.microsoft.com/office/powerpoint/2010/main" val="337095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Q32. Overall, how would you describe your experience of your GP practice?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FAC65-29DA-7035-6B8B-DB024630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13496C-D381-833D-629C-FC4811508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235" y="2696066"/>
            <a:ext cx="5147035" cy="307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80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Making an appointment</a:t>
            </a:r>
            <a:br>
              <a:rPr lang="en-GB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Q16. Were you satisfied with the appointment (or appointments) you were offered?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41187-5C75-3D7F-9633-EA1B0998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57C233-D4AD-0BE6-DFA0-404CC3E4B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465" y="2615544"/>
            <a:ext cx="5148000" cy="366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7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Making an appointment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Q21. Overall, how would you describe your experience of making an appointment?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8D165-16A3-0C2A-9B10-54C6817D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4EE57C-4A4A-0771-367C-BDC4364A7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364" y="2630166"/>
            <a:ext cx="5148000" cy="338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73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Local GP services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Q1. Generally, how easy is it to get through to someone at your GP practice on the phone?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344D1-D53D-DED8-A66C-7E619772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30D0B4-4D54-F744-6E21-E66C8A0DB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319" y="2690395"/>
            <a:ext cx="5148000" cy="361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7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Local GP services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Q2. How helpful do you find the receptionists at your GP practice?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72C9D-40F6-115E-AFF1-C492E1DD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E10445-95EB-CA50-43A1-5D4733C8C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511" y="2783804"/>
            <a:ext cx="5148000" cy="360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2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Local GP services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Q30. During your last general practice appointment, did you have confidence and trust in the healthcare professional you saw or spoke to?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A9D44-B758-BF2E-C94E-9B98FCB8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36828B-FF0F-32BD-A164-4141F8F8B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704" y="2774659"/>
            <a:ext cx="5148000" cy="3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46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9E76-3688-41CD-9FEC-542A4EFD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856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Local GP services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Q47. Overall, how would you describe your last experience of NHS services when you wanted to see a GP but your GP practice was closed?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ED45B-F4DA-E664-407D-F0F196321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Data Source: https://www.gp-patient.co.uk/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A3D74C-B395-F781-609F-9127A926A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366" y="2596689"/>
            <a:ext cx="5148000" cy="365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96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7ee07f-6d60-417a-9738-bd2bdfd156c3" xsi:nil="true"/>
    <lcf76f155ced4ddcb4097134ff3c332f xmlns="34c5e11c-8c4f-4efa-8116-026233f15f93">
      <Terms xmlns="http://schemas.microsoft.com/office/infopath/2007/PartnerControls"/>
    </lcf76f155ced4ddcb4097134ff3c332f>
    <SharedWithUsers xmlns="c8136310-6f76-4eee-b3dc-d1a07817daa6">
      <UserInfo>
        <DisplayName>Jenny Mason</DisplayName>
        <AccountId>562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E407E03EE67D459BD0303E5CF76920" ma:contentTypeVersion="18" ma:contentTypeDescription="Create a new document." ma:contentTypeScope="" ma:versionID="888a1a12480afff029673bccb8143296">
  <xsd:schema xmlns:xsd="http://www.w3.org/2001/XMLSchema" xmlns:xs="http://www.w3.org/2001/XMLSchema" xmlns:p="http://schemas.microsoft.com/office/2006/metadata/properties" xmlns:ns2="c8136310-6f76-4eee-b3dc-d1a07817daa6" xmlns:ns3="34c5e11c-8c4f-4efa-8116-026233f15f93" xmlns:ns4="897ee07f-6d60-417a-9738-bd2bdfd156c3" targetNamespace="http://schemas.microsoft.com/office/2006/metadata/properties" ma:root="true" ma:fieldsID="d764a48aabedd8dda976f857117bbb60" ns2:_="" ns3:_="" ns4:_="">
    <xsd:import namespace="c8136310-6f76-4eee-b3dc-d1a07817daa6"/>
    <xsd:import namespace="34c5e11c-8c4f-4efa-8116-026233f15f93"/>
    <xsd:import namespace="897ee07f-6d60-417a-9738-bd2bdfd156c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36310-6f76-4eee-b3dc-d1a07817da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5e11c-8c4f-4efa-8116-026233f15f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e3038f7-01d3-45c6-9ff3-08a5a011bc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7ee07f-6d60-417a-9738-bd2bdfd156c3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0e4ae881-2a40-4174-be6e-31b2f701f36f}" ma:internalName="TaxCatchAll" ma:showField="CatchAllData" ma:web="897ee07f-6d60-417a-9738-bd2bdfd156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A6E747-B453-4AB8-9FB7-3ACB79F7A4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CF2C19-266C-4E12-BD8A-DD9A110E6A2A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c8136310-6f76-4eee-b3dc-d1a07817daa6"/>
    <ds:schemaRef ds:uri="34c5e11c-8c4f-4efa-8116-026233f15f9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897ee07f-6d60-417a-9738-bd2bdfd156c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A69FBB4-059B-4998-A7C9-343E50924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136310-6f76-4eee-b3dc-d1a07817daa6"/>
    <ds:schemaRef ds:uri="34c5e11c-8c4f-4efa-8116-026233f15f93"/>
    <ds:schemaRef ds:uri="897ee07f-6d60-417a-9738-bd2bdfd15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331</Words>
  <Application>Microsoft Office PowerPoint</Application>
  <PresentationFormat>Widescreen</PresentationFormat>
  <Paragraphs>21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Cheshire &amp; Merseyside – GP Survey 2022 Summary by Place </vt:lpstr>
      <vt:lpstr>Place Summary Metrics</vt:lpstr>
      <vt:lpstr>Overall experience Q32. Overall, how would you describe your experience of your GP practice? </vt:lpstr>
      <vt:lpstr>Making an appointment Q16. Were you satisfied with the appointment (or appointments) you were offered? </vt:lpstr>
      <vt:lpstr>Making an appointment Q21. Overall, how would you describe your experience of making an appointment?</vt:lpstr>
      <vt:lpstr>Local GP services Q1. Generally, how easy is it to get through to someone at your GP practice on the phone?</vt:lpstr>
      <vt:lpstr>Local GP services Q2. How helpful do you find the receptionists at your GP practice?</vt:lpstr>
      <vt:lpstr>Local GP services Q30. During your last general practice appointment, did you have confidence and trust in the healthcare professional you saw or spoke to?</vt:lpstr>
      <vt:lpstr>Local GP services Q47. Overall, how would you describe your last experience of NHS services when you wanted to see a GP but your GP practice was closed?</vt:lpstr>
      <vt:lpstr>Access to on-line services Q4. How easy is it to use your GP practice’s website to look for information or access services?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Alec Schofield</dc:creator>
  <cp:lastModifiedBy>Jenny Scott (MLCSU)</cp:lastModifiedBy>
  <cp:revision>15</cp:revision>
  <dcterms:created xsi:type="dcterms:W3CDTF">2022-05-30T10:22:31Z</dcterms:created>
  <dcterms:modified xsi:type="dcterms:W3CDTF">2022-10-12T10:25:48Z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0x0101002DE407E03EE67D459BD0303E5CF76920</vt:lpwstr>
  </property>
  <property fmtid="{D5CDD505-2E9C-101B-9397-08002B2CF9AE}" pid="3" name="MediaServiceImageTags">
    <vt:lpwstr/>
  </property>
</Properties>
</file>